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13167350" cx="23408625"/>
  <p:notesSz cx="13167350" cy="23408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ip1tnfAzutrDCs0BnovnOF4HQg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408640" cy="131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2023-04-19T04:54:21Z</dcterms:created>
  <dc:creator>mangoboard.net_25841246</dc:creator>
</cp:coreProperties>
</file>